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0" r:id="rId9"/>
    <p:sldId id="266" r:id="rId10"/>
    <p:sldId id="265" r:id="rId11"/>
    <p:sldId id="262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0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2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1C06-8D2B-460A-A0A9-E01709FCA018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D51D-9ABD-4D31-A36B-A0CF07D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Endurance by the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 JAAR ENDURANCE</a:t>
            </a:r>
          </a:p>
          <a:p>
            <a:r>
              <a:rPr lang="en-US" dirty="0" err="1" smtClean="0"/>
              <a:t>Duindigt</a:t>
            </a:r>
            <a:r>
              <a:rPr lang="en-US" dirty="0" smtClean="0"/>
              <a:t> </a:t>
            </a:r>
            <a:r>
              <a:rPr lang="en-US" dirty="0" err="1" smtClean="0"/>
              <a:t>Editie</a:t>
            </a:r>
            <a:endParaRPr lang="en-US" dirty="0" smtClean="0"/>
          </a:p>
          <a:p>
            <a:r>
              <a:rPr lang="en-US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290464"/>
            <a:ext cx="8153400" cy="6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286448">
            <a:off x="6400799" y="1567799"/>
            <a:ext cx="1981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KEURINGSBANEN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179392">
            <a:off x="7017634" y="2089958"/>
            <a:ext cx="119656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COOLING AREA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72332" y="2744090"/>
            <a:ext cx="2009468" cy="1479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81400" y="4223266"/>
            <a:ext cx="1190932" cy="958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447800" y="4267200"/>
            <a:ext cx="1133168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379444">
            <a:off x="2225670" y="4219174"/>
            <a:ext cx="1303923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HOLDING AREA VETGATE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168" y="3853934"/>
            <a:ext cx="1828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UIT VETGATE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5715" y="2744090"/>
            <a:ext cx="257888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NAAR HOLDING AREA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542868" y="5334000"/>
            <a:ext cx="886132" cy="10222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19198" y="5916094"/>
            <a:ext cx="1828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UIT VETGATE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3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"/>
            <a:ext cx="4581832" cy="3436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23" y="29497"/>
            <a:ext cx="4534309" cy="3400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3429000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15) </a:t>
            </a:r>
            <a:r>
              <a:rPr lang="en-US" b="1" dirty="0" err="1" smtClean="0">
                <a:solidFill>
                  <a:srgbClr val="FF0000"/>
                </a:solidFill>
              </a:rPr>
              <a:t>Hoofdingang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Holding Area Vetgate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72845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16) Holding Area Vetgate </a:t>
            </a:r>
            <a:r>
              <a:rPr lang="en-US" b="1" dirty="0" err="1" smtClean="0">
                <a:solidFill>
                  <a:srgbClr val="FF0000"/>
                </a:solidFill>
              </a:rPr>
              <a:t>recht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19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17) Holding Area en </a:t>
            </a:r>
            <a:r>
              <a:rPr lang="en-US" b="1" dirty="0" err="1" smtClean="0">
                <a:solidFill>
                  <a:srgbClr val="FF0000"/>
                </a:solidFill>
              </a:rPr>
              <a:t>vertrek</a:t>
            </a:r>
            <a:r>
              <a:rPr lang="en-US" b="1" dirty="0" smtClean="0">
                <a:solidFill>
                  <a:srgbClr val="FF0000"/>
                </a:solidFill>
              </a:rPr>
              <a:t> punt voor </a:t>
            </a:r>
            <a:r>
              <a:rPr lang="en-US" b="1" dirty="0" err="1" smtClean="0">
                <a:solidFill>
                  <a:srgbClr val="FF0000"/>
                </a:solidFill>
              </a:rPr>
              <a:t>volgende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ronde</a:t>
            </a:r>
            <a:r>
              <a:rPr lang="en-US" b="1" dirty="0" smtClean="0">
                <a:solidFill>
                  <a:srgbClr val="FF0000"/>
                </a:solidFill>
              </a:rPr>
              <a:t> (&amp; </a:t>
            </a:r>
            <a:r>
              <a:rPr lang="en-US" b="1" dirty="0" err="1" smtClean="0">
                <a:solidFill>
                  <a:srgbClr val="FF0000"/>
                </a:solidFill>
              </a:rPr>
              <a:t>naverzorging</a:t>
            </a:r>
            <a:r>
              <a:rPr lang="en-US" b="1" dirty="0" smtClean="0">
                <a:solidFill>
                  <a:srgbClr val="FF0000"/>
                </a:solidFill>
              </a:rPr>
              <a:t> finish)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22" y="3429000"/>
            <a:ext cx="4534309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3226" y="615021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18) De route </a:t>
            </a:r>
            <a:r>
              <a:rPr lang="en-US" b="1" dirty="0" err="1" smtClean="0">
                <a:solidFill>
                  <a:srgbClr val="FF0000"/>
                </a:solidFill>
              </a:rPr>
              <a:t>weer</a:t>
            </a:r>
            <a:r>
              <a:rPr lang="en-US" b="1" dirty="0" smtClean="0">
                <a:solidFill>
                  <a:srgbClr val="FF0000"/>
                </a:solidFill>
              </a:rPr>
              <a:t> op; Pas op voor glad </a:t>
            </a:r>
            <a:r>
              <a:rPr lang="en-US" b="1" dirty="0" err="1" smtClean="0">
                <a:solidFill>
                  <a:srgbClr val="FF0000"/>
                </a:solidFill>
              </a:rPr>
              <a:t>asfalt</a:t>
            </a:r>
            <a:r>
              <a:rPr lang="en-US" b="1" dirty="0" smtClean="0">
                <a:solidFill>
                  <a:srgbClr val="FF0000"/>
                </a:solidFill>
              </a:rPr>
              <a:t> in de </a:t>
            </a:r>
            <a:r>
              <a:rPr lang="en-US" b="1" dirty="0" err="1" smtClean="0">
                <a:solidFill>
                  <a:srgbClr val="FF0000"/>
                </a:solidFill>
              </a:rPr>
              <a:t>bochten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01426" y="5230450"/>
            <a:ext cx="725948" cy="1055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9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8"/>
            <a:ext cx="9130906" cy="564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71734"/>
            <a:ext cx="54864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ROUTE NAAR DE FINISH (ALLE KLASSEN!)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9200" y="3048000"/>
            <a:ext cx="7620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57400" y="40386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43200" y="36576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3657600"/>
            <a:ext cx="381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47435" y="4185174"/>
            <a:ext cx="133965" cy="539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1400" y="51054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3000" y="2438400"/>
            <a:ext cx="3276600" cy="2590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534400" y="1386348"/>
            <a:ext cx="76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886700" y="889819"/>
            <a:ext cx="5715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76700" y="990600"/>
            <a:ext cx="3467100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0" y="3733800"/>
            <a:ext cx="2667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50890" y="4000508"/>
            <a:ext cx="9525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FINISH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12" y="6145"/>
            <a:ext cx="4454013" cy="3340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432" y="281202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19) </a:t>
            </a:r>
            <a:r>
              <a:rPr lang="en-US" b="1" dirty="0" err="1" smtClean="0">
                <a:solidFill>
                  <a:srgbClr val="FF0000"/>
                </a:solidFill>
              </a:rPr>
              <a:t>Hoofdingang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Duindigt</a:t>
            </a:r>
            <a:r>
              <a:rPr lang="en-US" b="1" dirty="0" smtClean="0">
                <a:solidFill>
                  <a:srgbClr val="FF0000"/>
                </a:solidFill>
              </a:rPr>
              <a:t> door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988" y="2812027"/>
            <a:ext cx="3810000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20) </a:t>
            </a:r>
            <a:r>
              <a:rPr lang="en-US" b="1" dirty="0" err="1" smtClean="0">
                <a:solidFill>
                  <a:srgbClr val="FF0000"/>
                </a:solidFill>
              </a:rPr>
              <a:t>Zachte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rechter</a:t>
            </a:r>
            <a:r>
              <a:rPr lang="en-US" b="1" dirty="0" smtClean="0">
                <a:solidFill>
                  <a:srgbClr val="FF0000"/>
                </a:solidFill>
              </a:rPr>
              <a:t> pad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finish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16994" y="1143000"/>
            <a:ext cx="76200" cy="768146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896"/>
            <a:ext cx="4516694" cy="338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070797"/>
            <a:ext cx="4343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21) En </a:t>
            </a:r>
            <a:r>
              <a:rPr lang="en-US" b="1" dirty="0" err="1" smtClean="0">
                <a:solidFill>
                  <a:srgbClr val="FF0000"/>
                </a:solidFill>
              </a:rPr>
              <a:t>rechtsaf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renbaan</a:t>
            </a:r>
            <a:r>
              <a:rPr lang="en-US" b="1" dirty="0" smtClean="0">
                <a:solidFill>
                  <a:srgbClr val="FF0000"/>
                </a:solidFill>
              </a:rPr>
              <a:t> op en de hele </a:t>
            </a:r>
            <a:r>
              <a:rPr lang="en-US" b="1" dirty="0" err="1" smtClean="0">
                <a:solidFill>
                  <a:srgbClr val="FF0000"/>
                </a:solidFill>
              </a:rPr>
              <a:t>ronde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37890" y="4876800"/>
            <a:ext cx="144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4" y="3665022"/>
            <a:ext cx="4614212" cy="285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6258963" y="5441477"/>
            <a:ext cx="66266" cy="377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25229" y="5966231"/>
            <a:ext cx="385069" cy="80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58000" y="4604328"/>
            <a:ext cx="1845794" cy="14425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839200" y="4180362"/>
            <a:ext cx="38507" cy="345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411274" y="3859331"/>
            <a:ext cx="292520" cy="49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477000" y="4180362"/>
            <a:ext cx="1538759" cy="1153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5229" y="5334000"/>
            <a:ext cx="134774" cy="107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80686" y="5428821"/>
            <a:ext cx="91071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86300" y="6006535"/>
            <a:ext cx="43434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22) Voor </a:t>
            </a:r>
            <a:r>
              <a:rPr lang="en-US" b="1" dirty="0" err="1" smtClean="0">
                <a:solidFill>
                  <a:srgbClr val="FF0000"/>
                </a:solidFill>
              </a:rPr>
              <a:t>klasse</a:t>
            </a:r>
            <a:r>
              <a:rPr lang="en-US" b="1" dirty="0" smtClean="0">
                <a:solidFill>
                  <a:srgbClr val="FF0000"/>
                </a:solidFill>
              </a:rPr>
              <a:t> 0 en 1 </a:t>
            </a:r>
            <a:r>
              <a:rPr lang="en-US" b="1" dirty="0" err="1" smtClean="0">
                <a:solidFill>
                  <a:srgbClr val="FF0000"/>
                </a:solidFill>
              </a:rPr>
              <a:t>wordt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hartslag</a:t>
            </a:r>
            <a:r>
              <a:rPr lang="en-US" b="1" dirty="0" smtClean="0">
                <a:solidFill>
                  <a:srgbClr val="FF0000"/>
                </a:solidFill>
              </a:rPr>
              <a:t> op de finish </a:t>
            </a:r>
            <a:r>
              <a:rPr lang="en-US" b="1" dirty="0" err="1" smtClean="0">
                <a:solidFill>
                  <a:srgbClr val="FF0000"/>
                </a:solidFill>
              </a:rPr>
              <a:t>geteld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finish </a:t>
            </a:r>
            <a:r>
              <a:rPr lang="en-US" b="1" dirty="0" err="1" smtClean="0">
                <a:solidFill>
                  <a:srgbClr val="FF0000"/>
                </a:solidFill>
              </a:rPr>
              <a:t>verzorgen</a:t>
            </a:r>
            <a:r>
              <a:rPr lang="en-US" b="1" dirty="0" smtClean="0">
                <a:solidFill>
                  <a:srgbClr val="FF0000"/>
                </a:solidFill>
              </a:rPr>
              <a:t> in Holding Area vetgate (</a:t>
            </a:r>
            <a:r>
              <a:rPr lang="en-US" b="1" dirty="0" err="1" smtClean="0">
                <a:solidFill>
                  <a:srgbClr val="FF0000"/>
                </a:solidFill>
              </a:rPr>
              <a:t>buiten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Duindigt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290464"/>
            <a:ext cx="8153400" cy="6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286448">
            <a:off x="6400799" y="1567799"/>
            <a:ext cx="1981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KEURINGSBANEN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179392">
            <a:off x="7017634" y="2089958"/>
            <a:ext cx="119656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COOLING AREA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950711" y="4040591"/>
            <a:ext cx="897889" cy="5314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04104" y="4223266"/>
            <a:ext cx="1146607" cy="958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72333" y="4306295"/>
            <a:ext cx="1019481" cy="8753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379444">
            <a:off x="2225670" y="4080675"/>
            <a:ext cx="1303923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HOLDING AREA VETGATE 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NAVER-ZORGING FINISH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3496892"/>
            <a:ext cx="257888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NAAR HOLDING AREA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505200" y="4232825"/>
            <a:ext cx="1214898" cy="725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1399" y="4040591"/>
            <a:ext cx="1828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VAN FINISH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8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5" y="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3" y="6145"/>
            <a:ext cx="4454013" cy="334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3446067"/>
            <a:ext cx="4454012" cy="3340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38" y="257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23)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nakeuring</a:t>
            </a:r>
            <a:r>
              <a:rPr lang="en-US" b="1" dirty="0" smtClean="0">
                <a:solidFill>
                  <a:srgbClr val="FF0000"/>
                </a:solidFill>
              </a:rPr>
              <a:t> via </a:t>
            </a:r>
            <a:r>
              <a:rPr lang="en-US" b="1" dirty="0" err="1" smtClean="0">
                <a:solidFill>
                  <a:srgbClr val="FF0000"/>
                </a:solidFill>
              </a:rPr>
              <a:t>foofdingang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Duindigt</a:t>
            </a:r>
            <a:r>
              <a:rPr lang="en-US" b="1" dirty="0" smtClean="0">
                <a:solidFill>
                  <a:srgbClr val="FF0000"/>
                </a:solidFill>
              </a:rPr>
              <a:t> door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9594" y="2320865"/>
            <a:ext cx="405580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24) </a:t>
            </a:r>
            <a:r>
              <a:rPr lang="en-US" b="1" dirty="0" err="1" smtClean="0">
                <a:solidFill>
                  <a:srgbClr val="FF0000"/>
                </a:solidFill>
              </a:rPr>
              <a:t>Rechtdoor</a:t>
            </a:r>
            <a:r>
              <a:rPr lang="en-US" b="1" dirty="0" smtClean="0">
                <a:solidFill>
                  <a:srgbClr val="FF0000"/>
                </a:solidFill>
              </a:rPr>
              <a:t> linker pad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secretariaat</a:t>
            </a:r>
            <a:r>
              <a:rPr lang="en-US" b="1" dirty="0" smtClean="0">
                <a:solidFill>
                  <a:srgbClr val="FF0000"/>
                </a:solidFill>
              </a:rPr>
              <a:t>, voor-/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- en vetgate </a:t>
            </a:r>
            <a:r>
              <a:rPr lang="en-US" b="1" dirty="0" err="1" smtClean="0">
                <a:solidFill>
                  <a:srgbClr val="FF0000"/>
                </a:solidFill>
              </a:rPr>
              <a:t>keuringen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38" y="5943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25) </a:t>
            </a:r>
            <a:r>
              <a:rPr lang="en-US" b="1" dirty="0" err="1" smtClean="0">
                <a:solidFill>
                  <a:srgbClr val="FF0000"/>
                </a:solidFill>
              </a:rPr>
              <a:t>Nakeuringen</a:t>
            </a:r>
            <a:r>
              <a:rPr lang="en-US" b="1" dirty="0" smtClean="0">
                <a:solidFill>
                  <a:srgbClr val="FF0000"/>
                </a:solidFill>
              </a:rPr>
              <a:t> links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26) </a:t>
            </a:r>
            <a:r>
              <a:rPr lang="en-US" b="1" dirty="0" smtClean="0">
                <a:solidFill>
                  <a:srgbClr val="FF0000"/>
                </a:solidFill>
              </a:rPr>
              <a:t>Secretariaat </a:t>
            </a:r>
            <a:r>
              <a:rPr lang="en-US" b="1" dirty="0" err="1" smtClean="0">
                <a:solidFill>
                  <a:srgbClr val="FF0000"/>
                </a:solidFill>
              </a:rPr>
              <a:t>rechts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glazen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huisje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hesje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inleveren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886200" y="4374142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19800" y="1066800"/>
            <a:ext cx="76200" cy="768146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3982345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343400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23452" y="4712732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2" y="3418078"/>
            <a:ext cx="4462207" cy="33466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81793" y="608209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27) Bij </a:t>
            </a:r>
            <a:r>
              <a:rPr lang="en-US" b="1" dirty="0" err="1" smtClean="0">
                <a:solidFill>
                  <a:srgbClr val="FF0000"/>
                </a:solidFill>
              </a:rPr>
              <a:t>droog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prijsuitreiking</a:t>
            </a:r>
            <a:r>
              <a:rPr lang="en-US" b="1" dirty="0" smtClean="0">
                <a:solidFill>
                  <a:srgbClr val="FF0000"/>
                </a:solidFill>
              </a:rPr>
              <a:t> met paard in de </a:t>
            </a:r>
            <a:r>
              <a:rPr lang="en-US" b="1" dirty="0" err="1" smtClean="0">
                <a:solidFill>
                  <a:srgbClr val="FF0000"/>
                </a:solidFill>
              </a:rPr>
              <a:t>winnaarsring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r="14237"/>
          <a:stretch>
            <a:fillRect/>
          </a:stretch>
        </p:blipFill>
        <p:spPr>
          <a:xfrm>
            <a:off x="690033" y="612774"/>
            <a:ext cx="7920567" cy="59404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WEDSTRIJDLOCATIE DUINDIGT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2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838"/>
            <a:ext cx="9144000" cy="4787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819400" cy="2578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38100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PARKEREN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24200" y="2286000"/>
            <a:ext cx="3048000" cy="24951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6613" y="1828800"/>
            <a:ext cx="17526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SECRETARIAAT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12290"/>
            <a:ext cx="4454013" cy="3340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3517491"/>
            <a:ext cx="4454013" cy="334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8" y="3517490"/>
            <a:ext cx="4454012" cy="3340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Parkeren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6286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b="1" dirty="0" err="1" smtClean="0">
                <a:solidFill>
                  <a:srgbClr val="FF0000"/>
                </a:solidFill>
              </a:rPr>
              <a:t>Hoofdingang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Duindigt</a:t>
            </a:r>
            <a:r>
              <a:rPr lang="en-US" b="1" dirty="0" smtClean="0">
                <a:solidFill>
                  <a:srgbClr val="FF0000"/>
                </a:solidFill>
              </a:rPr>
              <a:t> door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94" y="5847027"/>
            <a:ext cx="405580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3) </a:t>
            </a:r>
            <a:r>
              <a:rPr lang="en-US" b="1" dirty="0" err="1" smtClean="0">
                <a:solidFill>
                  <a:srgbClr val="FF0000"/>
                </a:solidFill>
              </a:rPr>
              <a:t>Rechtdoor</a:t>
            </a:r>
            <a:r>
              <a:rPr lang="en-US" b="1" dirty="0" smtClean="0">
                <a:solidFill>
                  <a:srgbClr val="FF0000"/>
                </a:solidFill>
              </a:rPr>
              <a:t> linker pad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secretariaat</a:t>
            </a:r>
            <a:r>
              <a:rPr lang="en-US" b="1" dirty="0" smtClean="0">
                <a:solidFill>
                  <a:srgbClr val="FF0000"/>
                </a:solidFill>
              </a:rPr>
              <a:t>, voor-/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- en vetgate </a:t>
            </a:r>
            <a:r>
              <a:rPr lang="en-US" b="1" dirty="0" err="1" smtClean="0">
                <a:solidFill>
                  <a:srgbClr val="FF0000"/>
                </a:solidFill>
              </a:rPr>
              <a:t>keuringen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800" y="586293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4) Secretariaat </a:t>
            </a:r>
            <a:r>
              <a:rPr lang="en-US" b="1" dirty="0" err="1" smtClean="0">
                <a:solidFill>
                  <a:srgbClr val="FF0000"/>
                </a:solidFill>
              </a:rPr>
              <a:t>rechts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glazen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huisje</a:t>
            </a:r>
            <a:r>
              <a:rPr lang="en-US" b="1" dirty="0" smtClean="0">
                <a:solidFill>
                  <a:srgbClr val="FF0000"/>
                </a:solidFill>
              </a:rPr>
              <a:t> 5) Voor-/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- &amp; vetgate </a:t>
            </a:r>
            <a:r>
              <a:rPr lang="en-US" b="1" dirty="0" err="1" smtClean="0">
                <a:solidFill>
                  <a:srgbClr val="FF0000"/>
                </a:solidFill>
              </a:rPr>
              <a:t>keuringen</a:t>
            </a:r>
            <a:r>
              <a:rPr lang="en-US" b="1" dirty="0" smtClean="0">
                <a:solidFill>
                  <a:srgbClr val="FF0000"/>
                </a:solidFill>
              </a:rPr>
              <a:t> links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610600" y="4343400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257300" y="4226027"/>
            <a:ext cx="76200" cy="768146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0" y="3974068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063484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86400" y="4495800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0464"/>
            <a:ext cx="8153400" cy="6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286448">
            <a:off x="6400799" y="1567799"/>
            <a:ext cx="1981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KEURINGSBANEN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514331"/>
            <a:ext cx="18288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WARMRIJDEN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&amp; START (PADDOCK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437661"/>
            <a:ext cx="800100" cy="829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4267200"/>
            <a:ext cx="19812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76400" y="4648200"/>
            <a:ext cx="8382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52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9663"/>
            <a:ext cx="4458111" cy="3343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70" y="-24582"/>
            <a:ext cx="4484329" cy="336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" y="3510116"/>
            <a:ext cx="4476955" cy="335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743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6) Paddock (</a:t>
            </a:r>
            <a:r>
              <a:rPr lang="en-US" b="1" dirty="0" err="1" smtClean="0">
                <a:solidFill>
                  <a:srgbClr val="FF0000"/>
                </a:solidFill>
              </a:rPr>
              <a:t>warmstappen</a:t>
            </a:r>
            <a:r>
              <a:rPr lang="en-US" b="1" dirty="0" smtClean="0">
                <a:solidFill>
                  <a:srgbClr val="FF0000"/>
                </a:solidFill>
              </a:rPr>
              <a:t> en start)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835" y="2743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7) Start </a:t>
            </a:r>
            <a:r>
              <a:rPr lang="en-US" b="1" dirty="0" err="1" smtClean="0">
                <a:solidFill>
                  <a:srgbClr val="FF0000"/>
                </a:solidFill>
              </a:rPr>
              <a:t>vanuit</a:t>
            </a:r>
            <a:r>
              <a:rPr lang="en-US" b="1" dirty="0" smtClean="0">
                <a:solidFill>
                  <a:srgbClr val="FF0000"/>
                </a:solidFill>
              </a:rPr>
              <a:t> paddock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96000" y="1524001"/>
            <a:ext cx="2514600" cy="1219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8) Pas op voor glad </a:t>
            </a:r>
            <a:r>
              <a:rPr lang="en-US" b="1" dirty="0" err="1" smtClean="0">
                <a:solidFill>
                  <a:srgbClr val="FF0000"/>
                </a:solidFill>
              </a:rPr>
              <a:t>asfalt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352800" y="5301734"/>
            <a:ext cx="647699" cy="1387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62215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9) De “</a:t>
            </a:r>
            <a:r>
              <a:rPr lang="en-US" b="1" dirty="0" err="1" smtClean="0">
                <a:solidFill>
                  <a:srgbClr val="FF0000"/>
                </a:solidFill>
              </a:rPr>
              <a:t>oude</a:t>
            </a:r>
            <a:r>
              <a:rPr lang="en-US" b="1" dirty="0" smtClean="0">
                <a:solidFill>
                  <a:srgbClr val="FF0000"/>
                </a:solidFill>
              </a:rPr>
              <a:t>” route op; Pas op voor glad </a:t>
            </a:r>
            <a:r>
              <a:rPr lang="en-US" b="1" dirty="0" err="1" smtClean="0">
                <a:solidFill>
                  <a:srgbClr val="FF0000"/>
                </a:solidFill>
              </a:rPr>
              <a:t>asfalt</a:t>
            </a:r>
            <a:r>
              <a:rPr lang="en-US" b="1" dirty="0" smtClean="0">
                <a:solidFill>
                  <a:srgbClr val="FF0000"/>
                </a:solidFill>
              </a:rPr>
              <a:t> in de </a:t>
            </a:r>
            <a:r>
              <a:rPr lang="en-US" b="1" dirty="0" err="1" smtClean="0">
                <a:solidFill>
                  <a:srgbClr val="FF0000"/>
                </a:solidFill>
              </a:rPr>
              <a:t>bochten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908800" y="5301734"/>
            <a:ext cx="725948" cy="1055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53432" y="1290486"/>
            <a:ext cx="1164918" cy="201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9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290464"/>
            <a:ext cx="8153400" cy="6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286448">
            <a:off x="6400799" y="1567799"/>
            <a:ext cx="1981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KEURINGSBANEN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179392">
            <a:off x="7017634" y="2089958"/>
            <a:ext cx="119656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COOLING AREA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8200" y="2743201"/>
            <a:ext cx="2209800" cy="1523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32587" y="4267200"/>
            <a:ext cx="19812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66568" y="4348316"/>
            <a:ext cx="9144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379444">
            <a:off x="2225670" y="4219174"/>
            <a:ext cx="1303923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HOLDING AREA VETGATE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168" y="3853934"/>
            <a:ext cx="1828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NAAR VETGATE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744090"/>
            <a:ext cx="1828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NAAR VETGATE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70"/>
            <a:ext cx="8915400" cy="644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8870883">
            <a:off x="3837635" y="2992872"/>
            <a:ext cx="228603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COOLING AREA VETGATE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500807">
            <a:off x="2938034" y="1791010"/>
            <a:ext cx="308941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DRAFBANEN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422598">
            <a:off x="1906629" y="3153608"/>
            <a:ext cx="1572693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VETAREA METABOLEN KEURING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" y="4343400"/>
            <a:ext cx="3370332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850368">
            <a:off x="2012128" y="4953141"/>
            <a:ext cx="228603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AANKOMST VETGATE</a:t>
            </a:r>
          </a:p>
        </p:txBody>
      </p:sp>
    </p:spTree>
    <p:extLst>
      <p:ext uri="{BB962C8B-B14F-4D97-AF65-F5344CB8AC3E}">
        <p14:creationId xmlns:p14="http://schemas.microsoft.com/office/powerpoint/2010/main" val="270845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12290"/>
            <a:ext cx="4454013" cy="3340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3517491"/>
            <a:ext cx="4454013" cy="334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8" y="3517490"/>
            <a:ext cx="4454012" cy="3340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10) </a:t>
            </a:r>
            <a:r>
              <a:rPr lang="en-US" b="1" dirty="0" err="1" smtClean="0">
                <a:solidFill>
                  <a:srgbClr val="FF0000"/>
                </a:solidFill>
              </a:rPr>
              <a:t>Parkeren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groomauto’s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6286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11) </a:t>
            </a:r>
            <a:r>
              <a:rPr lang="en-US" b="1" dirty="0" err="1" smtClean="0">
                <a:solidFill>
                  <a:srgbClr val="FF0000"/>
                </a:solidFill>
              </a:rPr>
              <a:t>Hoofdingang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Duindigt</a:t>
            </a:r>
            <a:r>
              <a:rPr lang="en-US" b="1" dirty="0" smtClean="0">
                <a:solidFill>
                  <a:srgbClr val="FF0000"/>
                </a:solidFill>
              </a:rPr>
              <a:t> door </a:t>
            </a:r>
            <a:r>
              <a:rPr lang="en-US" b="1" dirty="0" err="1" smtClean="0">
                <a:solidFill>
                  <a:srgbClr val="FF0000"/>
                </a:solidFill>
              </a:rPr>
              <a:t>poort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3810000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12) </a:t>
            </a:r>
            <a:r>
              <a:rPr lang="en-US" b="1" dirty="0" err="1" smtClean="0">
                <a:solidFill>
                  <a:srgbClr val="FF0000"/>
                </a:solidFill>
              </a:rPr>
              <a:t>Rechtdoor</a:t>
            </a:r>
            <a:r>
              <a:rPr lang="en-US" b="1" dirty="0" smtClean="0">
                <a:solidFill>
                  <a:srgbClr val="FF0000"/>
                </a:solidFill>
              </a:rPr>
              <a:t> linker pad </a:t>
            </a:r>
            <a:r>
              <a:rPr lang="en-US" b="1" dirty="0" err="1" smtClean="0">
                <a:solidFill>
                  <a:srgbClr val="FF0000"/>
                </a:solidFill>
              </a:rPr>
              <a:t>naar</a:t>
            </a:r>
            <a:r>
              <a:rPr lang="en-US" b="1" dirty="0" smtClean="0">
                <a:solidFill>
                  <a:srgbClr val="FF0000"/>
                </a:solidFill>
              </a:rPr>
              <a:t> vetgate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800" y="586293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13) Cooling Area </a:t>
            </a:r>
            <a:r>
              <a:rPr lang="en-US" b="1" dirty="0" err="1" smtClean="0">
                <a:solidFill>
                  <a:srgbClr val="FF0000"/>
                </a:solidFill>
              </a:rPr>
              <a:t>recht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14) Vetgate in links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67600" y="4727473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257300" y="4226027"/>
            <a:ext cx="76200" cy="768146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4311134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063484"/>
            <a:ext cx="533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86400" y="4495800"/>
            <a:ext cx="76200" cy="533400"/>
          </a:xfrm>
          <a:prstGeom prst="down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335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Endurance by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Medtronic,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Hanen, Desiree</dc:creator>
  <cp:lastModifiedBy>Hanen, Desiree</cp:lastModifiedBy>
  <cp:revision>13</cp:revision>
  <dcterms:created xsi:type="dcterms:W3CDTF">2015-09-04T06:39:56Z</dcterms:created>
  <dcterms:modified xsi:type="dcterms:W3CDTF">2015-09-04T08:51:56Z</dcterms:modified>
</cp:coreProperties>
</file>